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 snapToObjects="1">
      <p:cViewPr>
        <p:scale>
          <a:sx n="59" d="100"/>
          <a:sy n="59" d="100"/>
        </p:scale>
        <p:origin x="260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212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2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2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5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583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07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437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24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044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99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77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97F42-6F24-4945-982B-FEF9EB7C4D83}" type="datetimeFigureOut">
              <a:rPr lang="en-US" smtClean="0"/>
              <a:t>7/14/19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6E38F-EDB0-374D-8CF6-728E6E9CE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48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391" y="285653"/>
            <a:ext cx="4392551" cy="32808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469" y="3755579"/>
            <a:ext cx="3932714" cy="29373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74947" y="860417"/>
            <a:ext cx="2992701" cy="22352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124" y="275857"/>
            <a:ext cx="4389590" cy="32786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274948" y="4078982"/>
            <a:ext cx="2992701" cy="22352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541" y="3802388"/>
            <a:ext cx="387675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2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Elaouadi, Farid</dc:creator>
  <cp:lastModifiedBy>Elaouadi, Farid</cp:lastModifiedBy>
  <cp:revision>1</cp:revision>
  <dcterms:created xsi:type="dcterms:W3CDTF">2019-07-14T12:50:17Z</dcterms:created>
  <dcterms:modified xsi:type="dcterms:W3CDTF">2019-07-14T12:53:02Z</dcterms:modified>
</cp:coreProperties>
</file>

<file path=docProps/thumbnail.jpeg>
</file>